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- Ορθογώνιο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- Στρογγυλεμένο ορθογώνιο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28" name="27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73F5-45AD-4422-B86C-49AF5A2EC3E5}" type="datetimeFigureOut">
              <a:rPr lang="el-GR" smtClean="0"/>
              <a:pPr/>
              <a:t>3/2/2017</a:t>
            </a:fld>
            <a:endParaRPr lang="el-GR"/>
          </a:p>
        </p:txBody>
      </p:sp>
      <p:sp>
        <p:nvSpPr>
          <p:cNvPr id="17" name="16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29" name="2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553E3B5-2EE1-425E-A262-4E99E80F8776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7" name="6 - Ορθογώνιο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- Ορθογώνιο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- Ορθογώνιο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- Τίτλος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73F5-45AD-4422-B86C-49AF5A2EC3E5}" type="datetimeFigureOut">
              <a:rPr lang="el-GR" smtClean="0"/>
              <a:pPr/>
              <a:t>3/2/2017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3E3B5-2EE1-425E-A262-4E99E80F877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73F5-45AD-4422-B86C-49AF5A2EC3E5}" type="datetimeFigureOut">
              <a:rPr lang="el-GR" smtClean="0"/>
              <a:pPr/>
              <a:t>3/2/2017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3E3B5-2EE1-425E-A262-4E99E80F877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73F5-45AD-4422-B86C-49AF5A2EC3E5}" type="datetimeFigureOut">
              <a:rPr lang="el-GR" smtClean="0"/>
              <a:pPr/>
              <a:t>3/2/2017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3E3B5-2EE1-425E-A262-4E99E80F8776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7 - Θέση περιεχομένου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- Ορθογώνιο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- Στρογγυλεμένο ορθογώνιο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73F5-45AD-4422-B86C-49AF5A2EC3E5}" type="datetimeFigureOut">
              <a:rPr lang="el-GR" smtClean="0"/>
              <a:pPr/>
              <a:t>3/2/2017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l-GR"/>
          </a:p>
        </p:txBody>
      </p:sp>
      <p:sp>
        <p:nvSpPr>
          <p:cNvPr id="7" name="6 - Ορθογώνιο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- Ορθογώνιο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- Ορθογώνιο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553E3B5-2EE1-425E-A262-4E99E80F877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73F5-45AD-4422-B86C-49AF5A2EC3E5}" type="datetimeFigureOut">
              <a:rPr lang="el-GR" smtClean="0"/>
              <a:pPr/>
              <a:t>3/2/2017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3E3B5-2EE1-425E-A262-4E99E80F8776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9" name="8 - Θέση περιεχομένου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1" name="10 - Θέση περιεχομένου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73F5-45AD-4422-B86C-49AF5A2EC3E5}" type="datetimeFigureOut">
              <a:rPr lang="el-GR" smtClean="0"/>
              <a:pPr/>
              <a:t>3/2/2017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3E3B5-2EE1-425E-A262-4E99E80F8776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1" name="10 - Θέση περιεχομένου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3" name="12 - Θέση περιεχομένου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73F5-45AD-4422-B86C-49AF5A2EC3E5}" type="datetimeFigureOut">
              <a:rPr lang="el-GR" smtClean="0"/>
              <a:pPr/>
              <a:t>3/2/2017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3E3B5-2EE1-425E-A262-4E99E80F877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73F5-45AD-4422-B86C-49AF5A2EC3E5}" type="datetimeFigureOut">
              <a:rPr lang="el-GR" smtClean="0"/>
              <a:pPr/>
              <a:t>3/2/2017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3E3B5-2EE1-425E-A262-4E99E80F877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- Ορθογώνιο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- Στρογγυλεμένο ορθογώνιο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73F5-45AD-4422-B86C-49AF5A2EC3E5}" type="datetimeFigureOut">
              <a:rPr lang="el-GR" smtClean="0"/>
              <a:pPr/>
              <a:t>3/2/2017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3E3B5-2EE1-425E-A262-4E99E80F8776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1" name="10 - Θέση περιεχομένου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73F5-45AD-4422-B86C-49AF5A2EC3E5}" type="datetimeFigureOut">
              <a:rPr lang="el-GR" smtClean="0"/>
              <a:pPr/>
              <a:t>3/2/2017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553E3B5-2EE1-425E-A262-4E99E80F8776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1" name="10 - Ορθογώνιο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- Ορθογώνιο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- Ορθογώνιο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Ορθογώνιο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- Στρογγυλεμένο ορθογώνιο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- Θέση τίτλου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3" name="12 - Θέση κειμένου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4" name="1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AEA73F5-45AD-4422-B86C-49AF5A2EC3E5}" type="datetimeFigureOut">
              <a:rPr lang="el-GR" smtClean="0"/>
              <a:pPr/>
              <a:t>3/2/2017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l-GR"/>
          </a:p>
        </p:txBody>
      </p:sp>
      <p:sp>
        <p:nvSpPr>
          <p:cNvPr id="23" name="22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553E3B5-2EE1-425E-A262-4E99E80F8776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2892896"/>
          </a:xfrm>
        </p:spPr>
        <p:txBody>
          <a:bodyPr>
            <a:normAutofit/>
          </a:bodyPr>
          <a:lstStyle/>
          <a:p>
            <a:r>
              <a:rPr lang="el-GR" dirty="0" smtClean="0">
                <a:solidFill>
                  <a:schemeClr val="tx1"/>
                </a:solidFill>
              </a:rPr>
              <a:t>ΠΑΡΟΥΣΙΑΣΗ ΤΕΛΙΚΩΝ ΕΡΓΑΣΙΩΝ ΣΠΟΥΔΑΣΤΩΝ Γ’ ΕΞΑΜΗΝΟΥ</a:t>
            </a:r>
          </a:p>
          <a:p>
            <a:r>
              <a:rPr lang="el-GR" dirty="0" smtClean="0">
                <a:solidFill>
                  <a:schemeClr val="tx1"/>
                </a:solidFill>
              </a:rPr>
              <a:t>ΜΑΘΗΜΑ « ΠΡΑΚΤΙΚΗ ΑΣΚΗΣΗ ΣΤΟ ΝΟΣΟΚΟΜΕΙΟ»</a:t>
            </a:r>
          </a:p>
          <a:p>
            <a:r>
              <a:rPr lang="el-GR" dirty="0" smtClean="0">
                <a:solidFill>
                  <a:schemeClr val="tx1"/>
                </a:solidFill>
              </a:rPr>
              <a:t>ΔΙΔΑΣΚΟΥΣΑ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r>
              <a:rPr lang="el-GR" dirty="0" smtClean="0">
                <a:solidFill>
                  <a:schemeClr val="tx1"/>
                </a:solidFill>
              </a:rPr>
              <a:t>Λαμπράκη Μαρίζα, </a:t>
            </a:r>
            <a:r>
              <a:rPr lang="el-GR" sz="2400" dirty="0" smtClean="0">
                <a:solidFill>
                  <a:schemeClr val="tx1"/>
                </a:solidFill>
              </a:rPr>
              <a:t>Νοσηλεύτρια </a:t>
            </a:r>
            <a:r>
              <a:rPr lang="en-US" sz="2400" dirty="0" smtClean="0">
                <a:solidFill>
                  <a:schemeClr val="tx1"/>
                </a:solidFill>
              </a:rPr>
              <a:t>RN, MPH, MSc</a:t>
            </a:r>
            <a:r>
              <a:rPr lang="en-US" sz="1400" dirty="0" smtClean="0">
                <a:solidFill>
                  <a:schemeClr val="tx1"/>
                </a:solidFill>
              </a:rPr>
              <a:t>©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Bioethics</a:t>
            </a:r>
            <a:endParaRPr lang="el-GR" sz="2800" dirty="0" smtClean="0">
              <a:solidFill>
                <a:schemeClr val="tx1"/>
              </a:solidFill>
            </a:endParaRPr>
          </a:p>
          <a:p>
            <a:endParaRPr lang="el-GR" dirty="0"/>
          </a:p>
        </p:txBody>
      </p:sp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ΔΙΕΚ ΝΟΣΗΛΕΥΤΙΚΗΣ ΓΝΑΝ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      ΝΟΣΗΛΕΥΤΙΚΗ ΕΠΙΣΤΗΜΗ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914400" y="1628800"/>
            <a:ext cx="7772400" cy="4391000"/>
          </a:xfrm>
        </p:spPr>
        <p:txBody>
          <a:bodyPr/>
          <a:lstStyle/>
          <a:p>
            <a:pPr lvl="1"/>
            <a:endParaRPr lang="el-GR" dirty="0" smtClean="0"/>
          </a:p>
          <a:p>
            <a:pPr lvl="1" algn="ctr">
              <a:buNone/>
            </a:pPr>
            <a:r>
              <a:rPr lang="el-GR" dirty="0" smtClean="0">
                <a:solidFill>
                  <a:srgbClr val="FF0000"/>
                </a:solidFill>
              </a:rPr>
              <a:t>Διττός ρόλος των 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l-GR" dirty="0" smtClean="0">
                <a:solidFill>
                  <a:srgbClr val="FF0000"/>
                </a:solidFill>
              </a:rPr>
              <a:t>Ν</a:t>
            </a:r>
            <a:r>
              <a:rPr lang="el-GR" dirty="0" smtClean="0">
                <a:solidFill>
                  <a:srgbClr val="FF0000"/>
                </a:solidFill>
              </a:rPr>
              <a:t>οσηλευτών </a:t>
            </a:r>
            <a:r>
              <a:rPr lang="el-GR" dirty="0" smtClean="0">
                <a:solidFill>
                  <a:srgbClr val="FF0000"/>
                </a:solidFill>
              </a:rPr>
              <a:t> </a:t>
            </a:r>
            <a:r>
              <a:rPr lang="el-GR" dirty="0" smtClean="0">
                <a:solidFill>
                  <a:srgbClr val="FF0000"/>
                </a:solidFill>
              </a:rPr>
              <a:t>ως</a:t>
            </a:r>
          </a:p>
          <a:p>
            <a:pPr lvl="1" algn="ctr">
              <a:buNone/>
            </a:pPr>
            <a:r>
              <a:rPr lang="el-GR" dirty="0" smtClean="0">
                <a:solidFill>
                  <a:srgbClr val="FF0000"/>
                </a:solidFill>
              </a:rPr>
              <a:t>Επαγγελματίες  </a:t>
            </a:r>
            <a:r>
              <a:rPr lang="el-GR" dirty="0" smtClean="0">
                <a:solidFill>
                  <a:srgbClr val="FF0000"/>
                </a:solidFill>
              </a:rPr>
              <a:t>υγείας</a:t>
            </a:r>
          </a:p>
          <a:p>
            <a:pPr lvl="1">
              <a:buNone/>
            </a:pPr>
            <a:endParaRPr lang="el-GR" dirty="0" smtClean="0"/>
          </a:p>
          <a:p>
            <a:pPr lvl="1"/>
            <a:endParaRPr lang="el-GR" dirty="0" smtClean="0"/>
          </a:p>
          <a:p>
            <a:pPr lvl="1"/>
            <a:r>
              <a:rPr lang="el-GR" dirty="0" smtClean="0"/>
              <a:t>Επάγγελμα </a:t>
            </a:r>
          </a:p>
          <a:p>
            <a:pPr lvl="1"/>
            <a:endParaRPr lang="el-GR" dirty="0" smtClean="0"/>
          </a:p>
          <a:p>
            <a:pPr lvl="1">
              <a:buNone/>
            </a:pPr>
            <a:endParaRPr lang="el-GR" dirty="0" smtClean="0"/>
          </a:p>
          <a:p>
            <a:pPr lvl="1"/>
            <a:r>
              <a:rPr lang="el-GR" dirty="0" smtClean="0"/>
              <a:t>Λειτούργημα </a:t>
            </a:r>
          </a:p>
          <a:p>
            <a:pPr lvl="1"/>
            <a:endParaRPr lang="el-GR" dirty="0" smtClean="0"/>
          </a:p>
          <a:p>
            <a:pPr lvl="1"/>
            <a:endParaRPr lang="el-GR" dirty="0" smtClean="0"/>
          </a:p>
          <a:p>
            <a:pPr lvl="1"/>
            <a:endParaRPr lang="el-G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914400" y="764704"/>
            <a:ext cx="7772400" cy="5255096"/>
          </a:xfrm>
        </p:spPr>
        <p:txBody>
          <a:bodyPr/>
          <a:lstStyle/>
          <a:p>
            <a:pPr>
              <a:buNone/>
            </a:pPr>
            <a:r>
              <a:rPr lang="el-GR" dirty="0" smtClean="0"/>
              <a:t>    </a:t>
            </a:r>
          </a:p>
          <a:p>
            <a:pPr>
              <a:buNone/>
            </a:pPr>
            <a:r>
              <a:rPr lang="el-GR" dirty="0" smtClean="0"/>
              <a:t>    </a:t>
            </a:r>
            <a:r>
              <a:rPr lang="el-GR" i="1" dirty="0" smtClean="0"/>
              <a:t>Σα βγεις στον πηγαιμό για την Ιθάκη,</a:t>
            </a:r>
            <a:br>
              <a:rPr lang="el-GR" i="1" dirty="0" smtClean="0"/>
            </a:br>
            <a:r>
              <a:rPr lang="el-GR" i="1" dirty="0" smtClean="0"/>
              <a:t>να εύχεσαι να’ ναι μακρύς ο δρόμος,</a:t>
            </a:r>
            <a:br>
              <a:rPr lang="el-GR" i="1" dirty="0" smtClean="0"/>
            </a:br>
            <a:r>
              <a:rPr lang="el-GR" i="1" dirty="0" smtClean="0"/>
              <a:t>γεμάτος περιπέτειες, γεμάτος γνώσεις.</a:t>
            </a:r>
            <a:br>
              <a:rPr lang="el-GR" i="1" dirty="0" smtClean="0"/>
            </a:br>
            <a:r>
              <a:rPr lang="el-GR" i="1" dirty="0" smtClean="0"/>
              <a:t>Τους Λαιστρυγόνας και τους Κύκλωπας,</a:t>
            </a:r>
            <a:br>
              <a:rPr lang="el-GR" i="1" dirty="0" smtClean="0"/>
            </a:br>
            <a:r>
              <a:rPr lang="el-GR" i="1" dirty="0" smtClean="0"/>
              <a:t>τον θυμωμένο Ποσειδώνα μη φοβάσαι,</a:t>
            </a:r>
            <a:br>
              <a:rPr lang="el-GR" i="1" dirty="0" smtClean="0"/>
            </a:br>
            <a:r>
              <a:rPr lang="el-GR" i="1" dirty="0" smtClean="0"/>
              <a:t>τέτοια στον δρόμο σου ποτέ σου δεν θα βρεις,</a:t>
            </a:r>
            <a:br>
              <a:rPr lang="el-GR" i="1" dirty="0" smtClean="0"/>
            </a:br>
            <a:r>
              <a:rPr lang="el-GR" i="1" dirty="0" smtClean="0"/>
              <a:t>αν μέν’ η σκέψις σου υψηλή, αν εκλεκτή</a:t>
            </a:r>
            <a:br>
              <a:rPr lang="el-GR" i="1" dirty="0" smtClean="0"/>
            </a:br>
            <a:r>
              <a:rPr lang="el-GR" i="1" dirty="0" smtClean="0"/>
              <a:t>συγκίνησις το πνεύμα και το σώμα σου αγγίζει.    </a:t>
            </a:r>
          </a:p>
          <a:p>
            <a:pPr>
              <a:buNone/>
            </a:pPr>
            <a:r>
              <a:rPr lang="el-GR" i="1" dirty="0" smtClean="0"/>
              <a:t>						Κωνσταντίνος</a:t>
            </a:r>
          </a:p>
          <a:p>
            <a:pPr>
              <a:buNone/>
            </a:pPr>
            <a:r>
              <a:rPr lang="el-GR" i="1" dirty="0" smtClean="0"/>
              <a:t>							Καβάφης </a:t>
            </a:r>
            <a:endParaRPr lang="el-GR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Διάγραμμα ροής: Διάτρητη ταινία"/>
          <p:cNvSpPr/>
          <p:nvPr/>
        </p:nvSpPr>
        <p:spPr>
          <a:xfrm>
            <a:off x="2051720" y="2132856"/>
            <a:ext cx="4824536" cy="216024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800" dirty="0" smtClean="0"/>
              <a:t>ΣΑΣ ΕΥΧΑΡΙΣΤΩ</a:t>
            </a:r>
            <a:endParaRPr lang="el-G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Δικαιοσύνη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Δικαιοσύνη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Δικαιοσύνη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39</TotalTime>
  <Words>54</Words>
  <Application>Microsoft Office PowerPoint</Application>
  <PresentationFormat>Προβολή στην οθόνη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</vt:i4>
      </vt:variant>
    </vt:vector>
  </HeadingPairs>
  <TitlesOfParts>
    <vt:vector size="5" baseType="lpstr">
      <vt:lpstr>Δικαιοσύνη</vt:lpstr>
      <vt:lpstr>ΔΙΕΚ ΝΟΣΗΛΕΥΤΙΚΗΣ ΓΝΑΝ</vt:lpstr>
      <vt:lpstr>      ΝΟΣΗΛΕΥΤΙΚΗ ΕΠΙΣΤΗΜΗ</vt:lpstr>
      <vt:lpstr>Διαφάνεια 3</vt:lpstr>
      <vt:lpstr>Διαφάνεια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ΔΙΕΚ ΝΟΣΗΛΕΥΤΙΚΗΣ ΓΝΑΝ</dc:title>
  <dc:creator>Mariza</dc:creator>
  <cp:lastModifiedBy>Mariza</cp:lastModifiedBy>
  <cp:revision>9</cp:revision>
  <dcterms:created xsi:type="dcterms:W3CDTF">2017-02-01T18:34:03Z</dcterms:created>
  <dcterms:modified xsi:type="dcterms:W3CDTF">2017-02-03T15:52:34Z</dcterms:modified>
</cp:coreProperties>
</file>